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64" r:id="rId4"/>
    <p:sldId id="266" r:id="rId5"/>
    <p:sldId id="262" r:id="rId6"/>
    <p:sldId id="260" r:id="rId7"/>
    <p:sldId id="267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5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gif>
</file>

<file path=ppt/media/image3.jpg>
</file>

<file path=ppt/media/image4.pn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42F30-852E-49DB-B2BB-87C7BD501412}" type="datetimeFigureOut">
              <a:rPr lang="zh-TW" altLang="en-US" smtClean="0"/>
              <a:t>2019/5/15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F8746-6555-4246-8094-962FA33304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32780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42F30-852E-49DB-B2BB-87C7BD501412}" type="datetimeFigureOut">
              <a:rPr lang="zh-TW" altLang="en-US" smtClean="0"/>
              <a:t>2019/5/15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F8746-6555-4246-8094-962FA33304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6982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42F30-852E-49DB-B2BB-87C7BD501412}" type="datetimeFigureOut">
              <a:rPr lang="zh-TW" altLang="en-US" smtClean="0"/>
              <a:t>2019/5/15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F8746-6555-4246-8094-962FA33304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5436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42F30-852E-49DB-B2BB-87C7BD501412}" type="datetimeFigureOut">
              <a:rPr lang="zh-TW" altLang="en-US" smtClean="0"/>
              <a:t>2019/5/15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F8746-6555-4246-8094-962FA33304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9817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42F30-852E-49DB-B2BB-87C7BD501412}" type="datetimeFigureOut">
              <a:rPr lang="zh-TW" altLang="en-US" smtClean="0"/>
              <a:t>2019/5/15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F8746-6555-4246-8094-962FA33304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96797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42F30-852E-49DB-B2BB-87C7BD501412}" type="datetimeFigureOut">
              <a:rPr lang="zh-TW" altLang="en-US" smtClean="0"/>
              <a:t>2019/5/15</a:t>
            </a:fld>
            <a:endParaRPr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F8746-6555-4246-8094-962FA33304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813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42F30-852E-49DB-B2BB-87C7BD501412}" type="datetimeFigureOut">
              <a:rPr lang="zh-TW" altLang="en-US" smtClean="0"/>
              <a:t>2019/5/15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F8746-6555-4246-8094-962FA3330481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148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42F30-852E-49DB-B2BB-87C7BD501412}" type="datetimeFigureOut">
              <a:rPr lang="zh-TW" altLang="en-US" smtClean="0"/>
              <a:t>2019/5/15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F8746-6555-4246-8094-962FA33304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8532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42F30-852E-49DB-B2BB-87C7BD501412}" type="datetimeFigureOut">
              <a:rPr lang="zh-TW" altLang="en-US" smtClean="0"/>
              <a:t>2019/5/15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F8746-6555-4246-8094-962FA33304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7860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42F30-852E-49DB-B2BB-87C7BD501412}" type="datetimeFigureOut">
              <a:rPr lang="zh-TW" altLang="en-US" smtClean="0"/>
              <a:t>2019/5/15</a:t>
            </a:fld>
            <a:endParaRPr lang="zh-TW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F8746-6555-4246-8094-962FA33304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3740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2542F30-852E-49DB-B2BB-87C7BD501412}" type="datetimeFigureOut">
              <a:rPr lang="zh-TW" altLang="en-US" smtClean="0"/>
              <a:t>2019/5/15</a:t>
            </a:fld>
            <a:endParaRPr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F8746-6555-4246-8094-962FA33304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7374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02542F30-852E-49DB-B2BB-87C7BD501412}" type="datetimeFigureOut">
              <a:rPr lang="zh-TW" altLang="en-US" smtClean="0"/>
              <a:t>2019/5/15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002F8746-6555-4246-8094-962FA33304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3878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87" y="-171449"/>
            <a:ext cx="12206288" cy="760809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20F922A-F698-418B-B15D-9DFA3E1090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4476" y="472218"/>
            <a:ext cx="8991600" cy="1645920"/>
          </a:xfrm>
        </p:spPr>
        <p:txBody>
          <a:bodyPr>
            <a:normAutofit/>
          </a:bodyPr>
          <a:lstStyle/>
          <a:p>
            <a:r>
              <a:rPr lang="zh-TW" altLang="en-US" sz="4000" b="1" dirty="0"/>
              <a:t>期末報告</a:t>
            </a:r>
            <a:r>
              <a:rPr lang="en-US" altLang="zh-TW" sz="4000" b="1" dirty="0"/>
              <a:t>_</a:t>
            </a:r>
            <a:r>
              <a:rPr lang="zh-TW" altLang="en-US" sz="4000" b="1" dirty="0"/>
              <a:t>車流車速分析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48D012E-82C5-4B3B-95D0-315C517669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39401" y="313912"/>
            <a:ext cx="1681163" cy="1962531"/>
          </a:xfrm>
        </p:spPr>
        <p:txBody>
          <a:bodyPr>
            <a:normAutofit/>
          </a:bodyPr>
          <a:lstStyle/>
          <a:p>
            <a:pPr algn="l"/>
            <a:r>
              <a:rPr lang="zh-TW" altLang="en-US" sz="1600" dirty="0"/>
              <a:t>組員</a:t>
            </a:r>
            <a:r>
              <a:rPr lang="en-US" altLang="zh-TW" sz="1600" dirty="0"/>
              <a:t>:</a:t>
            </a:r>
          </a:p>
          <a:p>
            <a:pPr algn="l"/>
            <a:r>
              <a:rPr lang="zh-TW" altLang="en-US" sz="1600" dirty="0"/>
              <a:t>機械二 歐陽智文</a:t>
            </a:r>
            <a:endParaRPr lang="en-US" altLang="zh-TW" sz="1600" dirty="0"/>
          </a:p>
          <a:p>
            <a:pPr algn="l"/>
            <a:r>
              <a:rPr lang="zh-TW" altLang="en-US" sz="1600" dirty="0"/>
              <a:t>機械二 林郁鈞</a:t>
            </a:r>
            <a:endParaRPr lang="en-US" altLang="zh-TW" sz="1600" dirty="0"/>
          </a:p>
          <a:p>
            <a:pPr algn="l"/>
            <a:r>
              <a:rPr lang="zh-TW" altLang="en-US" sz="1600" dirty="0"/>
              <a:t>機械二 于紹尹</a:t>
            </a:r>
          </a:p>
        </p:txBody>
      </p:sp>
    </p:spTree>
    <p:extLst>
      <p:ext uri="{BB962C8B-B14F-4D97-AF65-F5344CB8AC3E}">
        <p14:creationId xmlns:p14="http://schemas.microsoft.com/office/powerpoint/2010/main" val="218319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E6F417-D54D-4760-8118-DA68D1615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9236" y="550354"/>
            <a:ext cx="7729728" cy="1188720"/>
          </a:xfrm>
        </p:spPr>
        <p:txBody>
          <a:bodyPr>
            <a:normAutofit/>
          </a:bodyPr>
          <a:lstStyle/>
          <a:p>
            <a:r>
              <a:rPr lang="zh-TW" altLang="en-US" sz="3600" b="1" dirty="0" smtClean="0"/>
              <a:t>大綱</a:t>
            </a:r>
            <a:endParaRPr lang="zh-TW" altLang="en-US" sz="3600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93684C4-5716-4A95-8694-912392D10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76275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TW" altLang="en-US" sz="2800" dirty="0" smtClean="0">
                <a:solidFill>
                  <a:schemeClr val="bg1"/>
                </a:solidFill>
              </a:rPr>
              <a:t>三個</a:t>
            </a:r>
            <a:r>
              <a:rPr lang="zh-TW" altLang="en-US" sz="2800" dirty="0" smtClean="0">
                <a:solidFill>
                  <a:schemeClr val="bg1"/>
                </a:solidFill>
              </a:rPr>
              <a:t>面</a:t>
            </a:r>
            <a:r>
              <a:rPr lang="zh-TW" altLang="en-US" sz="2800" dirty="0" smtClean="0">
                <a:solidFill>
                  <a:schemeClr val="bg1"/>
                </a:solidFill>
              </a:rPr>
              <a:t>向：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車速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道路規劃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降低死亡車禍率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endParaRPr lang="en-US" altLang="zh-TW" sz="2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sz="2800" dirty="0" smtClean="0">
                <a:solidFill>
                  <a:schemeClr val="bg1"/>
                </a:solidFill>
              </a:rPr>
              <a:t>利用這堂課教過的種工具</a:t>
            </a:r>
            <a:r>
              <a:rPr lang="en-US" altLang="zh-TW" sz="2800" dirty="0">
                <a:solidFill>
                  <a:schemeClr val="bg1"/>
                </a:solidFill>
              </a:rPr>
              <a:t>(EDA</a:t>
            </a:r>
            <a:r>
              <a:rPr lang="zh-TW" altLang="en-US" sz="2800" dirty="0">
                <a:solidFill>
                  <a:schemeClr val="bg1"/>
                </a:solidFill>
              </a:rPr>
              <a:t>、文字探勘等</a:t>
            </a:r>
            <a:r>
              <a:rPr lang="en-US" altLang="zh-TW" sz="2800" dirty="0">
                <a:solidFill>
                  <a:schemeClr val="bg1"/>
                </a:solidFill>
              </a:rPr>
              <a:t>)</a:t>
            </a:r>
            <a:endParaRPr lang="zh-TW" altLang="en-US" sz="2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sz="2800" dirty="0" smtClean="0">
                <a:solidFill>
                  <a:schemeClr val="bg1"/>
                </a:solidFill>
              </a:rPr>
              <a:t>，去解決我們的問題</a:t>
            </a:r>
            <a:endParaRPr lang="en-US" altLang="zh-TW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5377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E6F417-D54D-4760-8118-DA68D1615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45579"/>
            <a:ext cx="7729728" cy="1188720"/>
          </a:xfrm>
        </p:spPr>
        <p:txBody>
          <a:bodyPr>
            <a:normAutofit/>
          </a:bodyPr>
          <a:lstStyle/>
          <a:p>
            <a:r>
              <a:rPr lang="zh-TW" altLang="en-US" sz="3600" b="1" dirty="0" smtClean="0"/>
              <a:t>一、影響車速的主因</a:t>
            </a:r>
            <a:endParaRPr lang="zh-TW" altLang="en-US" sz="3600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93684C4-5716-4A95-8694-912392D10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122" y="1833181"/>
            <a:ext cx="9665590" cy="4053269"/>
          </a:xfrm>
        </p:spPr>
        <p:txBody>
          <a:bodyPr>
            <a:normAutofit/>
          </a:bodyPr>
          <a:lstStyle/>
          <a:p>
            <a:r>
              <a:rPr lang="zh-TW" altLang="en-US" sz="2800" dirty="0" smtClean="0">
                <a:solidFill>
                  <a:schemeClr val="bg1"/>
                </a:solidFill>
              </a:rPr>
              <a:t>辨別尖峰</a:t>
            </a:r>
            <a:r>
              <a:rPr lang="zh-TW" altLang="en-US" sz="2800" dirty="0">
                <a:solidFill>
                  <a:schemeClr val="bg1"/>
                </a:solidFill>
              </a:rPr>
              <a:t>離峰</a:t>
            </a:r>
            <a:r>
              <a:rPr lang="zh-TW" altLang="en-US" sz="2800" dirty="0" smtClean="0">
                <a:solidFill>
                  <a:schemeClr val="bg1"/>
                </a:solidFill>
              </a:rPr>
              <a:t>時間</a:t>
            </a:r>
            <a:r>
              <a:rPr lang="en-US" altLang="zh-TW" sz="2800" dirty="0" smtClean="0">
                <a:solidFill>
                  <a:schemeClr val="bg1"/>
                </a:solidFill>
              </a:rPr>
              <a:t>&amp;</a:t>
            </a:r>
            <a:r>
              <a:rPr lang="zh-TW" altLang="en-US" sz="2800" dirty="0" smtClean="0">
                <a:solidFill>
                  <a:schemeClr val="bg1"/>
                </a:solidFill>
              </a:rPr>
              <a:t>找出影響</a:t>
            </a:r>
            <a:r>
              <a:rPr lang="zh-TW" altLang="en-US" sz="2800" dirty="0">
                <a:solidFill>
                  <a:schemeClr val="bg1"/>
                </a:solidFill>
              </a:rPr>
              <a:t>車速主要因素</a:t>
            </a:r>
          </a:p>
          <a:p>
            <a:pPr marL="0" indent="0">
              <a:buNone/>
            </a:pPr>
            <a:r>
              <a:rPr lang="zh-TW" altLang="en-US" sz="2800" dirty="0" smtClean="0">
                <a:solidFill>
                  <a:schemeClr val="bg1"/>
                </a:solidFill>
              </a:rPr>
              <a:t>由資料視覺化來看看車速有沒有哪些明顯的特性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sz="2800" dirty="0" smtClean="0">
                <a:solidFill>
                  <a:schemeClr val="bg1"/>
                </a:solidFill>
              </a:rPr>
              <a:t>主要用到的方法：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sz="2800" dirty="0" smtClean="0">
                <a:solidFill>
                  <a:schemeClr val="bg1"/>
                </a:solidFill>
              </a:rPr>
              <a:t>透過</a:t>
            </a:r>
            <a:r>
              <a:rPr lang="en-US" altLang="zh-TW" sz="2800" dirty="0" smtClean="0">
                <a:solidFill>
                  <a:schemeClr val="bg1"/>
                </a:solidFill>
              </a:rPr>
              <a:t>EDA</a:t>
            </a:r>
            <a:r>
              <a:rPr lang="zh-TW" altLang="en-US" sz="2800" dirty="0">
                <a:solidFill>
                  <a:schemeClr val="bg1"/>
                </a:solidFill>
              </a:rPr>
              <a:t>去</a:t>
            </a:r>
            <a:r>
              <a:rPr lang="zh-TW" altLang="en-US" sz="2800" dirty="0" smtClean="0">
                <a:solidFill>
                  <a:schemeClr val="bg1"/>
                </a:solidFill>
              </a:rPr>
              <a:t>探索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TW" sz="2800" dirty="0" smtClean="0">
              <a:solidFill>
                <a:schemeClr val="bg1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4450" y="2909889"/>
            <a:ext cx="6062663" cy="3536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665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E6F417-D54D-4760-8118-DA68D1615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545593"/>
            <a:ext cx="11615736" cy="1188720"/>
          </a:xfrm>
        </p:spPr>
        <p:txBody>
          <a:bodyPr>
            <a:normAutofit/>
          </a:bodyPr>
          <a:lstStyle/>
          <a:p>
            <a:r>
              <a:rPr lang="zh-TW" altLang="en-US" sz="3600" b="1" dirty="0" smtClean="0"/>
              <a:t>二、道路規劃</a:t>
            </a:r>
            <a:endParaRPr lang="zh-TW" altLang="en-US" sz="3600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93684C4-5716-4A95-8694-912392D10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525" y="2133600"/>
            <a:ext cx="9286875" cy="4267200"/>
          </a:xfrm>
        </p:spPr>
        <p:txBody>
          <a:bodyPr>
            <a:normAutofit/>
          </a:bodyPr>
          <a:lstStyle/>
          <a:p>
            <a:r>
              <a:rPr lang="zh-TW" altLang="en-US" sz="2800" dirty="0" smtClean="0">
                <a:solidFill>
                  <a:schemeClr val="bg1"/>
                </a:solidFill>
              </a:rPr>
              <a:t>透過道路性質，</a:t>
            </a:r>
            <a:r>
              <a:rPr lang="en-US" altLang="zh-TW" sz="2800" dirty="0" smtClean="0">
                <a:solidFill>
                  <a:schemeClr val="bg1"/>
                </a:solidFill>
              </a:rPr>
              <a:t>(ex.</a:t>
            </a:r>
            <a:r>
              <a:rPr lang="zh-TW" altLang="en-US" sz="2800" dirty="0" smtClean="0">
                <a:solidFill>
                  <a:schemeClr val="bg1"/>
                </a:solidFill>
              </a:rPr>
              <a:t>車道數、禁止左轉路口數</a:t>
            </a:r>
            <a:r>
              <a:rPr lang="en-US" altLang="zh-TW" sz="2800" dirty="0" smtClean="0">
                <a:solidFill>
                  <a:schemeClr val="bg1"/>
                </a:solidFill>
              </a:rPr>
              <a:t>…</a:t>
            </a:r>
            <a:r>
              <a:rPr lang="zh-TW" altLang="en-US" sz="2800" dirty="0" smtClean="0">
                <a:solidFill>
                  <a:schemeClr val="bg1"/>
                </a:solidFill>
              </a:rPr>
              <a:t>等</a:t>
            </a:r>
            <a:r>
              <a:rPr lang="en-US" altLang="zh-TW" sz="2800" dirty="0" smtClean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r>
              <a:rPr lang="en-US" altLang="zh-TW" sz="2800" dirty="0" smtClean="0">
                <a:solidFill>
                  <a:schemeClr val="bg1"/>
                </a:solidFill>
              </a:rPr>
              <a:t>  </a:t>
            </a:r>
            <a:r>
              <a:rPr lang="zh-TW" altLang="en-US" sz="2800" dirty="0" smtClean="0">
                <a:solidFill>
                  <a:schemeClr val="bg1"/>
                </a:solidFill>
              </a:rPr>
              <a:t>預測車速，進一部去想</a:t>
            </a:r>
            <a:r>
              <a:rPr lang="zh-TW" altLang="en-US" sz="2800" u="sng" dirty="0" smtClean="0">
                <a:solidFill>
                  <a:schemeClr val="bg1"/>
                </a:solidFill>
              </a:rPr>
              <a:t>如何規劃道路可以使交通更順暢</a:t>
            </a:r>
            <a:endParaRPr lang="en-US" altLang="zh-TW" sz="2800" u="sng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主要</a:t>
            </a:r>
            <a:r>
              <a:rPr lang="zh-TW" altLang="en-US" sz="2800" dirty="0">
                <a:solidFill>
                  <a:schemeClr val="bg1"/>
                </a:solidFill>
              </a:rPr>
              <a:t>用到的方法</a:t>
            </a:r>
            <a:r>
              <a:rPr lang="en-US" altLang="zh-TW" sz="2800" dirty="0">
                <a:solidFill>
                  <a:schemeClr val="bg1"/>
                </a:solidFill>
              </a:rPr>
              <a:t>:</a:t>
            </a:r>
          </a:p>
          <a:p>
            <a:pPr marL="514350" indent="-514350">
              <a:buFont typeface="+mj-lt"/>
              <a:buAutoNum type="arabicParenR"/>
            </a:pPr>
            <a:r>
              <a:rPr lang="zh-TW" altLang="en-US" sz="2800" dirty="0" smtClean="0">
                <a:solidFill>
                  <a:schemeClr val="bg1"/>
                </a:solidFill>
              </a:rPr>
              <a:t>爬蟲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arenR"/>
            </a:pPr>
            <a:r>
              <a:rPr lang="en-US" altLang="zh-TW" sz="2800" dirty="0">
                <a:solidFill>
                  <a:schemeClr val="bg1"/>
                </a:solidFill>
              </a:rPr>
              <a:t>Neural network</a:t>
            </a:r>
          </a:p>
          <a:p>
            <a:pPr marL="0" indent="0">
              <a:buNone/>
            </a:pPr>
            <a:endParaRPr lang="en-US" altLang="zh-TW" sz="2800" dirty="0">
              <a:solidFill>
                <a:schemeClr val="bg1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551" y="3199637"/>
            <a:ext cx="4800600" cy="360045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2587" y="3276599"/>
            <a:ext cx="4618534" cy="306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096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6E95A2-65C6-41C2-888D-97A261FBC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b="1" dirty="0" smtClean="0"/>
              <a:t>三、降低死亡車禍率</a:t>
            </a:r>
            <a:endParaRPr lang="zh-TW" altLang="en-US" sz="3600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E6688D9-0727-47D7-9E4F-6BA154E65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622" y="2423731"/>
            <a:ext cx="11127677" cy="3468116"/>
          </a:xfrm>
        </p:spPr>
        <p:txBody>
          <a:bodyPr>
            <a:normAutofit fontScale="92500" lnSpcReduction="20000"/>
          </a:bodyPr>
          <a:lstStyle/>
          <a:p>
            <a:r>
              <a:rPr lang="zh-TW" altLang="en-US" sz="2800" dirty="0">
                <a:solidFill>
                  <a:schemeClr val="bg1"/>
                </a:solidFill>
              </a:rPr>
              <a:t>了解造成死亡車禍的因素並找到改善方向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sz="2800" dirty="0" smtClean="0">
                <a:solidFill>
                  <a:schemeClr val="bg1"/>
                </a:solidFill>
              </a:rPr>
              <a:t>透過交通事故的文字資料，對</a:t>
            </a:r>
            <a:r>
              <a:rPr lang="zh-TW" altLang="en-US" sz="2800" dirty="0">
                <a:solidFill>
                  <a:schemeClr val="bg1"/>
                </a:solidFill>
              </a:rPr>
              <a:t>名詞以及對事件分別進行</a:t>
            </a:r>
            <a:r>
              <a:rPr lang="zh-TW" altLang="en-US" sz="2800" dirty="0" smtClean="0">
                <a:solidFill>
                  <a:schemeClr val="bg1"/>
                </a:solidFill>
              </a:rPr>
              <a:t>分析，找出與死亡車禍關聯性最高的幾個事故原因</a:t>
            </a:r>
            <a:endParaRPr lang="en-US" altLang="zh-TW" sz="2800" dirty="0">
              <a:solidFill>
                <a:schemeClr val="bg1"/>
              </a:solidFill>
            </a:endParaRPr>
          </a:p>
          <a:p>
            <a:endParaRPr lang="en-US" altLang="zh-TW" sz="2800" dirty="0" smtClean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所</a:t>
            </a:r>
            <a:r>
              <a:rPr lang="zh-TW" altLang="en-US" sz="2800" dirty="0">
                <a:solidFill>
                  <a:schemeClr val="bg1"/>
                </a:solidFill>
              </a:rPr>
              <a:t>要用到的方法</a:t>
            </a:r>
            <a:r>
              <a:rPr lang="en-US" altLang="zh-TW" sz="2800" dirty="0">
                <a:solidFill>
                  <a:schemeClr val="bg1"/>
                </a:solidFill>
              </a:rPr>
              <a:t>:</a:t>
            </a:r>
          </a:p>
          <a:p>
            <a:pPr marL="514350" indent="-514350">
              <a:buFont typeface="+mj-lt"/>
              <a:buAutoNum type="arabicParenR"/>
            </a:pPr>
            <a:r>
              <a:rPr lang="zh-TW" altLang="en-US" sz="2800" dirty="0">
                <a:solidFill>
                  <a:schemeClr val="bg1"/>
                </a:solidFill>
              </a:rPr>
              <a:t>文字預處理、斷詞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arenR"/>
            </a:pPr>
            <a:r>
              <a:rPr lang="zh-TW" altLang="en-US" sz="2800" dirty="0">
                <a:solidFill>
                  <a:schemeClr val="bg1"/>
                </a:solidFill>
              </a:rPr>
              <a:t>共現性、相關性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arenR"/>
            </a:pPr>
            <a:r>
              <a:rPr lang="en-US" altLang="zh-TW" sz="2800" dirty="0">
                <a:solidFill>
                  <a:schemeClr val="bg1"/>
                </a:solidFill>
              </a:rPr>
              <a:t>PCA</a:t>
            </a:r>
            <a:r>
              <a:rPr lang="zh-TW" altLang="en-US" sz="2800" dirty="0">
                <a:solidFill>
                  <a:schemeClr val="bg1"/>
                </a:solidFill>
              </a:rPr>
              <a:t>降維視覺化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arenR"/>
            </a:pPr>
            <a:endParaRPr lang="en-US" altLang="zh-TW" sz="2800" dirty="0">
              <a:solidFill>
                <a:schemeClr val="bg1"/>
              </a:solidFill>
            </a:endParaRPr>
          </a:p>
          <a:p>
            <a:endParaRPr lang="zh-TW" altLang="en-US" dirty="0"/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034" y="3519488"/>
            <a:ext cx="5465991" cy="3060955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12" y="3305174"/>
            <a:ext cx="4910138" cy="3309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246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A9B927-E78D-4F64-BB2B-96496C72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b="1" dirty="0"/>
              <a:t>資料來源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6F200E1-FC40-4766-BF51-00F630E2B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800" dirty="0">
                <a:solidFill>
                  <a:schemeClr val="bg1"/>
                </a:solidFill>
                <a:latin typeface="+mj-ea"/>
                <a:ea typeface="+mj-ea"/>
              </a:rPr>
              <a:t>臺北市政府資料開放平台</a:t>
            </a:r>
            <a:endParaRPr lang="en-US" altLang="zh-TW" sz="2800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zh-TW" altLang="en-US" sz="2800" dirty="0">
                <a:solidFill>
                  <a:schemeClr val="bg1"/>
                </a:solidFill>
                <a:latin typeface="+mj-ea"/>
                <a:ea typeface="+mj-ea"/>
              </a:rPr>
              <a:t>臺北市交通管制工程處交通流量調查資料</a:t>
            </a:r>
            <a:endParaRPr lang="en-US" altLang="zh-TW" sz="2800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zh-TW" altLang="en-US" sz="2800" dirty="0">
                <a:solidFill>
                  <a:schemeClr val="bg1"/>
                </a:solidFill>
                <a:latin typeface="+mj-ea"/>
                <a:ea typeface="+mj-ea"/>
              </a:rPr>
              <a:t>實地走訪</a:t>
            </a:r>
            <a:endParaRPr lang="en-US" altLang="zh-TW" sz="2800" dirty="0">
              <a:solidFill>
                <a:schemeClr val="bg1"/>
              </a:solidFill>
              <a:latin typeface="+mj-ea"/>
              <a:ea typeface="+mj-ea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87623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6F200E1-FC40-4766-BF51-00F630E2B63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005013" y="2938462"/>
            <a:ext cx="7731125" cy="3101975"/>
          </a:xfrm>
        </p:spPr>
        <p:txBody>
          <a:bodyPr/>
          <a:lstStyle/>
          <a:p>
            <a:pPr marL="0" indent="0" algn="ctr">
              <a:buNone/>
            </a:pPr>
            <a:r>
              <a:rPr lang="zh-TW" altLang="en-US" sz="6600" b="1" dirty="0" smtClean="0">
                <a:solidFill>
                  <a:schemeClr val="bg1"/>
                </a:solidFill>
                <a:latin typeface="+mj-ea"/>
                <a:ea typeface="+mj-ea"/>
              </a:rPr>
              <a:t>謝謝大</a:t>
            </a:r>
            <a:r>
              <a:rPr lang="zh-TW" altLang="en-US" sz="6600" b="1" dirty="0">
                <a:solidFill>
                  <a:schemeClr val="bg1"/>
                </a:solidFill>
                <a:latin typeface="+mj-ea"/>
                <a:ea typeface="+mj-ea"/>
              </a:rPr>
              <a:t>家</a:t>
            </a:r>
            <a:endParaRPr lang="en-US" altLang="zh-TW" sz="6600" b="1" dirty="0">
              <a:solidFill>
                <a:schemeClr val="bg1"/>
              </a:solidFill>
              <a:latin typeface="+mj-ea"/>
              <a:ea typeface="+mj-ea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98139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包裹">
  <a:themeElements>
    <a:clrScheme name="包裹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包裹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包裹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TM10001115[[fn=包裹]]</Template>
  <TotalTime>348</TotalTime>
  <Words>226</Words>
  <Application>Microsoft Office PowerPoint</Application>
  <PresentationFormat>寬螢幕</PresentationFormat>
  <Paragraphs>40</Paragraphs>
  <Slides>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1" baseType="lpstr">
      <vt:lpstr>微軟正黑體</vt:lpstr>
      <vt:lpstr>Arial</vt:lpstr>
      <vt:lpstr>Gill Sans MT</vt:lpstr>
      <vt:lpstr>包裹</vt:lpstr>
      <vt:lpstr>期末報告_車流車速分析</vt:lpstr>
      <vt:lpstr>大綱</vt:lpstr>
      <vt:lpstr>一、影響車速的主因</vt:lpstr>
      <vt:lpstr>二、道路規劃</vt:lpstr>
      <vt:lpstr>三、降低死亡車禍率</vt:lpstr>
      <vt:lpstr>資料來源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咖達 林</cp:lastModifiedBy>
  <cp:revision>22</cp:revision>
  <dcterms:created xsi:type="dcterms:W3CDTF">2019-05-13T05:01:15Z</dcterms:created>
  <dcterms:modified xsi:type="dcterms:W3CDTF">2019-05-15T18:09:44Z</dcterms:modified>
</cp:coreProperties>
</file>

<file path=docProps/thumbnail.jpeg>
</file>